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2" r:id="rId14"/>
    <p:sldId id="268" r:id="rId15"/>
    <p:sldId id="270" r:id="rId16"/>
    <p:sldId id="269" r:id="rId17"/>
    <p:sldId id="271" r:id="rId18"/>
    <p:sldId id="273" r:id="rId19"/>
    <p:sldId id="274" r:id="rId20"/>
    <p:sldId id="285" r:id="rId21"/>
    <p:sldId id="284" r:id="rId22"/>
    <p:sldId id="275" r:id="rId23"/>
    <p:sldId id="278" r:id="rId24"/>
    <p:sldId id="279" r:id="rId25"/>
    <p:sldId id="276" r:id="rId26"/>
    <p:sldId id="277" r:id="rId27"/>
    <p:sldId id="280" r:id="rId28"/>
    <p:sldId id="282" r:id="rId2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CEF06B-11B5-3718-119E-AD7FAD664E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F83F39B-DB1F-DF50-0EFB-1930919DB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E35618B-AE7E-9066-B797-4C2D4769F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19B08-AE6F-45CF-8E0D-6AB1BF06D2AC}" type="datetimeFigureOut">
              <a:rPr lang="es-MX" smtClean="0"/>
              <a:t>21/11/2025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36F74B7-E3DE-BDB0-CA73-E8EA0A611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D38B64-C93D-B5DD-D406-547A38FCD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A27E3-CCFE-4EAF-A785-D1C3DC0A237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20959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881BF4-023C-B2EC-DA86-560C4A97F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1F8BB55-3D0C-6514-6FA3-70490DF8B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041299-7383-8079-5D3E-542AD2F4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19B08-AE6F-45CF-8E0D-6AB1BF06D2AC}" type="datetimeFigureOut">
              <a:rPr lang="es-MX" smtClean="0"/>
              <a:t>21/11/2025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77F33A5-2E9B-3884-31E0-696E28623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B8627D-3416-55BC-6F41-F92E95FD1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A27E3-CCFE-4EAF-A785-D1C3DC0A237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4610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2ADCF77-4441-F38D-6B2F-B2156826C9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5C589F8-FF24-D73A-36E6-612CAC9F84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DA677D6-D252-99BB-C3E3-68A89C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19B08-AE6F-45CF-8E0D-6AB1BF06D2AC}" type="datetimeFigureOut">
              <a:rPr lang="es-MX" smtClean="0"/>
              <a:t>21/11/2025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F13034A-4AED-5CD5-B5B9-43AF2C162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FBDD0C8-543F-D5D7-C96D-077A28C12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A27E3-CCFE-4EAF-A785-D1C3DC0A237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01732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422912-597E-15C3-03B4-BB636FF64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C2AFBE1-6509-AA7B-F51A-FB3095B13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696B48-9D5A-D5DD-C5EC-DA2337557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19B08-AE6F-45CF-8E0D-6AB1BF06D2AC}" type="datetimeFigureOut">
              <a:rPr lang="es-MX" smtClean="0"/>
              <a:t>21/11/2025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B5F0CD-02DD-549B-7458-4D14BA1DB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0B3DDC-7F69-B403-963B-69836CDBA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A27E3-CCFE-4EAF-A785-D1C3DC0A237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64162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246464-E3BF-4534-D762-83200B183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7B0C969-31F0-3B4A-FD8E-D48F1EBB4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0D7B50-C3A1-F84F-E0C8-6C6F97326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19B08-AE6F-45CF-8E0D-6AB1BF06D2AC}" type="datetimeFigureOut">
              <a:rPr lang="es-MX" smtClean="0"/>
              <a:t>21/11/2025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0591EC6-7FAB-52D0-12B9-8C53C9156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5E87A5-4914-6881-2F18-DCAEA6619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A27E3-CCFE-4EAF-A785-D1C3DC0A237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8271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BD57C1-17C4-0BAD-B75D-77DF33C04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A49F2A2-01E2-51EA-FDC8-D4177ADD24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C702C0D-DB5D-00F5-CD52-3B0FA20463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848E094-C578-3B05-5E13-C755EF1B5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19B08-AE6F-45CF-8E0D-6AB1BF06D2AC}" type="datetimeFigureOut">
              <a:rPr lang="es-MX" smtClean="0"/>
              <a:t>21/11/2025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9B4E29A-96FE-05B5-F205-C32F32890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660FEB-81BF-3479-B0B2-EF4A52300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A27E3-CCFE-4EAF-A785-D1C3DC0A237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48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38E418-51CC-2DA2-7DC4-77195AD32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FDE5A73-776C-237D-65CD-F76B49858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D5F212A-F5D3-E652-1458-C8CC10A99F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0CD4591-1A40-2A7E-9E24-50B1F626CC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5C3E38C-786B-C8BB-4A3A-3D9C331F69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28B541D-91AF-07E3-2B84-E7CB5F067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19B08-AE6F-45CF-8E0D-6AB1BF06D2AC}" type="datetimeFigureOut">
              <a:rPr lang="es-MX" smtClean="0"/>
              <a:t>21/11/2025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9E84C2E-A9F8-EE83-B54F-62D61A061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259B7AE-1348-46F3-87E4-ED7143AA8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A27E3-CCFE-4EAF-A785-D1C3DC0A237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41181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6AD7C1-0B09-AA8A-CDCE-8CFED2DEE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E81B713-A173-EA34-9B97-A5AC9D59B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19B08-AE6F-45CF-8E0D-6AB1BF06D2AC}" type="datetimeFigureOut">
              <a:rPr lang="es-MX" smtClean="0"/>
              <a:t>21/11/2025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3B06378-E1C8-C912-0624-5DBF4631C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F39F93E-58C6-6736-7357-C35AD2128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A27E3-CCFE-4EAF-A785-D1C3DC0A237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28252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3C23885-FE33-0A8A-2DB5-A4ED9C86F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19B08-AE6F-45CF-8E0D-6AB1BF06D2AC}" type="datetimeFigureOut">
              <a:rPr lang="es-MX" smtClean="0"/>
              <a:t>21/11/2025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64F61FC-4941-4A24-296A-84A520872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5F04A5F-705F-B93F-AF65-436E95B9A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A27E3-CCFE-4EAF-A785-D1C3DC0A237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4616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566296-0F72-B9FA-AD3D-5CE0AE81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5DE7B1-10F9-3440-129D-DCBB5FE8B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441627D-B65A-4B81-5414-959942891F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7FF9078-F09C-897B-9A92-7BA687BF3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19B08-AE6F-45CF-8E0D-6AB1BF06D2AC}" type="datetimeFigureOut">
              <a:rPr lang="es-MX" smtClean="0"/>
              <a:t>21/11/2025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F49CE79-2EDE-7AC2-BA5C-8DB221CB4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EFC2823-7E0D-29FF-8C05-7C9EDF2FC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A27E3-CCFE-4EAF-A785-D1C3DC0A237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56972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66EB89-C92A-AAB9-4248-34E22F3B4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5C632CC-66E1-5553-E6E9-608201E63D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AF9C436-917A-7FD6-595E-D1470F0B7E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485B392-39B9-D17B-F9B3-0BEEF2AC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19B08-AE6F-45CF-8E0D-6AB1BF06D2AC}" type="datetimeFigureOut">
              <a:rPr lang="es-MX" smtClean="0"/>
              <a:t>21/11/2025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22D3AA5-D8C7-CA22-C9C4-DFC9BACBA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5943D78-73CA-3551-D8E3-B16D55B46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A27E3-CCFE-4EAF-A785-D1C3DC0A237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49977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94B2C1C-982E-C181-5554-F5104EE1B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C7F47C5-096F-A34E-3908-8EAA6497F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B7BB7E-5560-8BED-4EBD-768191F838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A19B08-AE6F-45CF-8E0D-6AB1BF06D2AC}" type="datetimeFigureOut">
              <a:rPr lang="es-MX" smtClean="0"/>
              <a:t>21/11/2025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DC6648-E24E-3C64-D00C-05A0E2D219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4D28F2-1DE8-AFC6-76D7-31D8C73F57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7A27E3-CCFE-4EAF-A785-D1C3DC0A237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65373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grama&#10;&#10;El contenido generado por IA puede ser incorrecto.">
            <a:extLst>
              <a:ext uri="{FF2B5EF4-FFF2-40B4-BE49-F238E27FC236}">
                <a16:creationId xmlns:a16="http://schemas.microsoft.com/office/drawing/2014/main" id="{A667D381-CE77-42B4-1BAF-8BD9B59EE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29"/>
            <a:ext cx="12192000" cy="694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682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nterfaz de usuario gráfica, Sitio web&#10;&#10;El contenido generado por IA puede ser incorrecto.">
            <a:extLst>
              <a:ext uri="{FF2B5EF4-FFF2-40B4-BE49-F238E27FC236}">
                <a16:creationId xmlns:a16="http://schemas.microsoft.com/office/drawing/2014/main" id="{24586B3F-B7A4-2AC2-7690-BB0F8E899A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4773"/>
          </a:xfrm>
        </p:spPr>
      </p:pic>
    </p:spTree>
    <p:extLst>
      <p:ext uri="{BB962C8B-B14F-4D97-AF65-F5344CB8AC3E}">
        <p14:creationId xmlns:p14="http://schemas.microsoft.com/office/powerpoint/2010/main" val="1245700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Diagrama&#10;&#10;El contenido generado por IA puede ser incorrecto.">
            <a:extLst>
              <a:ext uri="{FF2B5EF4-FFF2-40B4-BE49-F238E27FC236}">
                <a16:creationId xmlns:a16="http://schemas.microsoft.com/office/drawing/2014/main" id="{CA57B882-B255-BF0A-43B4-23196BF2AA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161" cy="6943725"/>
          </a:xfrm>
        </p:spPr>
      </p:pic>
    </p:spTree>
    <p:extLst>
      <p:ext uri="{BB962C8B-B14F-4D97-AF65-F5344CB8AC3E}">
        <p14:creationId xmlns:p14="http://schemas.microsoft.com/office/powerpoint/2010/main" val="2776073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BC1EBA41-D1D3-AC23-3C17-73F917A498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7423" cy="6962775"/>
          </a:xfrm>
        </p:spPr>
      </p:pic>
    </p:spTree>
    <p:extLst>
      <p:ext uri="{BB962C8B-B14F-4D97-AF65-F5344CB8AC3E}">
        <p14:creationId xmlns:p14="http://schemas.microsoft.com/office/powerpoint/2010/main" val="4062726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 descr="Diagrama&#10;&#10;El contenido generado por IA puede ser incorrecto.">
            <a:extLst>
              <a:ext uri="{FF2B5EF4-FFF2-40B4-BE49-F238E27FC236}">
                <a16:creationId xmlns:a16="http://schemas.microsoft.com/office/drawing/2014/main" id="{F80D02DE-98AE-17F7-798F-B4145DF9C5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4773"/>
          </a:xfrm>
        </p:spPr>
      </p:pic>
    </p:spTree>
    <p:extLst>
      <p:ext uri="{BB962C8B-B14F-4D97-AF65-F5344CB8AC3E}">
        <p14:creationId xmlns:p14="http://schemas.microsoft.com/office/powerpoint/2010/main" val="2494903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Diagrama&#10;&#10;El contenido generado por IA puede ser incorrecto.">
            <a:extLst>
              <a:ext uri="{FF2B5EF4-FFF2-40B4-BE49-F238E27FC236}">
                <a16:creationId xmlns:a16="http://schemas.microsoft.com/office/drawing/2014/main" id="{80785FE9-154A-F93F-5007-585AAEADC7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4773"/>
          </a:xfrm>
        </p:spPr>
      </p:pic>
    </p:spTree>
    <p:extLst>
      <p:ext uri="{BB962C8B-B14F-4D97-AF65-F5344CB8AC3E}">
        <p14:creationId xmlns:p14="http://schemas.microsoft.com/office/powerpoint/2010/main" val="1040556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Diagrama&#10;&#10;El contenido generado por IA puede ser incorrecto.">
            <a:extLst>
              <a:ext uri="{FF2B5EF4-FFF2-40B4-BE49-F238E27FC236}">
                <a16:creationId xmlns:a16="http://schemas.microsoft.com/office/drawing/2014/main" id="{9D0FE057-82B0-3416-D778-24CCCDAE69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6883" cy="6953250"/>
          </a:xfrm>
        </p:spPr>
      </p:pic>
    </p:spTree>
    <p:extLst>
      <p:ext uri="{BB962C8B-B14F-4D97-AF65-F5344CB8AC3E}">
        <p14:creationId xmlns:p14="http://schemas.microsoft.com/office/powerpoint/2010/main" val="20006224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Diagrama&#10;&#10;El contenido generado por IA puede ser incorrecto.">
            <a:extLst>
              <a:ext uri="{FF2B5EF4-FFF2-40B4-BE49-F238E27FC236}">
                <a16:creationId xmlns:a16="http://schemas.microsoft.com/office/drawing/2014/main" id="{97196D55-93B6-F9C9-86D2-7CBFAAA7A7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23604" cy="6962775"/>
          </a:xfrm>
        </p:spPr>
      </p:pic>
    </p:spTree>
    <p:extLst>
      <p:ext uri="{BB962C8B-B14F-4D97-AF65-F5344CB8AC3E}">
        <p14:creationId xmlns:p14="http://schemas.microsoft.com/office/powerpoint/2010/main" val="283275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F4BE3CF8-EFE8-D30F-2E5D-3F9E7B7230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0161" cy="6943725"/>
          </a:xfrm>
        </p:spPr>
      </p:pic>
    </p:spTree>
    <p:extLst>
      <p:ext uri="{BB962C8B-B14F-4D97-AF65-F5344CB8AC3E}">
        <p14:creationId xmlns:p14="http://schemas.microsoft.com/office/powerpoint/2010/main" val="2882462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0EA7B0DC-2EBB-CE5A-4140-F2BFD4B17A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48353" cy="6976872"/>
          </a:xfrm>
        </p:spPr>
      </p:pic>
    </p:spTree>
    <p:extLst>
      <p:ext uri="{BB962C8B-B14F-4D97-AF65-F5344CB8AC3E}">
        <p14:creationId xmlns:p14="http://schemas.microsoft.com/office/powerpoint/2010/main" val="844092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 descr="Diagrama&#10;&#10;El contenido generado por IA puede ser incorrecto.">
            <a:extLst>
              <a:ext uri="{FF2B5EF4-FFF2-40B4-BE49-F238E27FC236}">
                <a16:creationId xmlns:a16="http://schemas.microsoft.com/office/drawing/2014/main" id="{E96B988A-1498-971C-B848-1A7C75FC84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0195" cy="6949440"/>
          </a:xfrm>
        </p:spPr>
      </p:pic>
    </p:spTree>
    <p:extLst>
      <p:ext uri="{BB962C8B-B14F-4D97-AF65-F5344CB8AC3E}">
        <p14:creationId xmlns:p14="http://schemas.microsoft.com/office/powerpoint/2010/main" val="2403554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Diagrama&#10;&#10;El contenido generado por IA puede ser incorrecto.">
            <a:extLst>
              <a:ext uri="{FF2B5EF4-FFF2-40B4-BE49-F238E27FC236}">
                <a16:creationId xmlns:a16="http://schemas.microsoft.com/office/drawing/2014/main" id="{1B7238C6-3E9D-BE97-5431-D68A07F9D2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43659"/>
          </a:xfrm>
        </p:spPr>
      </p:pic>
    </p:spTree>
    <p:extLst>
      <p:ext uri="{BB962C8B-B14F-4D97-AF65-F5344CB8AC3E}">
        <p14:creationId xmlns:p14="http://schemas.microsoft.com/office/powerpoint/2010/main" val="35651355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7D3E4B-5F0A-75D6-1185-7DC13CB66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 descr="Diagrama&#10;&#10;El contenido generado por IA puede ser incorrecto.">
            <a:extLst>
              <a:ext uri="{FF2B5EF4-FFF2-40B4-BE49-F238E27FC236}">
                <a16:creationId xmlns:a16="http://schemas.microsoft.com/office/drawing/2014/main" id="{C657EE43-DB04-42D6-4BF4-3F15843372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4772"/>
          </a:xfrm>
        </p:spPr>
      </p:pic>
    </p:spTree>
    <p:extLst>
      <p:ext uri="{BB962C8B-B14F-4D97-AF65-F5344CB8AC3E}">
        <p14:creationId xmlns:p14="http://schemas.microsoft.com/office/powerpoint/2010/main" val="428027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CF9F70-ED8C-B3E5-5668-2B94803BD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 descr="Diagrama&#10;&#10;El contenido generado por IA puede ser incorrecto.">
            <a:extLst>
              <a:ext uri="{FF2B5EF4-FFF2-40B4-BE49-F238E27FC236}">
                <a16:creationId xmlns:a16="http://schemas.microsoft.com/office/drawing/2014/main" id="{2A5D614F-434B-24B1-878E-66506195CF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4772"/>
          </a:xfrm>
        </p:spPr>
      </p:pic>
    </p:spTree>
    <p:extLst>
      <p:ext uri="{BB962C8B-B14F-4D97-AF65-F5344CB8AC3E}">
        <p14:creationId xmlns:p14="http://schemas.microsoft.com/office/powerpoint/2010/main" val="3931105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Una captura de pantalla de un celular con letras&#10;&#10;El contenido generado por IA puede ser incorrecto.">
            <a:extLst>
              <a:ext uri="{FF2B5EF4-FFF2-40B4-BE49-F238E27FC236}">
                <a16:creationId xmlns:a16="http://schemas.microsoft.com/office/drawing/2014/main" id="{4F2BB47A-157E-ED00-B824-BFF90E3B7D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6248" cy="6958584"/>
          </a:xfrm>
        </p:spPr>
      </p:pic>
    </p:spTree>
    <p:extLst>
      <p:ext uri="{BB962C8B-B14F-4D97-AF65-F5344CB8AC3E}">
        <p14:creationId xmlns:p14="http://schemas.microsoft.com/office/powerpoint/2010/main" val="18699293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Mapa de colores&#10;&#10;El contenido generado por IA puede ser incorrecto.">
            <a:extLst>
              <a:ext uri="{FF2B5EF4-FFF2-40B4-BE49-F238E27FC236}">
                <a16:creationId xmlns:a16="http://schemas.microsoft.com/office/drawing/2014/main" id="{B15A5B83-4AD8-BFF7-D0BD-CCA5EFBB6D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4773"/>
          </a:xfrm>
        </p:spPr>
      </p:pic>
    </p:spTree>
    <p:extLst>
      <p:ext uri="{BB962C8B-B14F-4D97-AF65-F5344CB8AC3E}">
        <p14:creationId xmlns:p14="http://schemas.microsoft.com/office/powerpoint/2010/main" val="38307276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Diagrama&#10;&#10;El contenido generado por IA puede ser incorrecto.">
            <a:extLst>
              <a:ext uri="{FF2B5EF4-FFF2-40B4-BE49-F238E27FC236}">
                <a16:creationId xmlns:a16="http://schemas.microsoft.com/office/drawing/2014/main" id="{7FF4EF40-5117-21DB-95B0-09AB381B88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0194" cy="6949440"/>
          </a:xfrm>
        </p:spPr>
      </p:pic>
    </p:spTree>
    <p:extLst>
      <p:ext uri="{BB962C8B-B14F-4D97-AF65-F5344CB8AC3E}">
        <p14:creationId xmlns:p14="http://schemas.microsoft.com/office/powerpoint/2010/main" val="32399977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Diagrama&#10;&#10;El contenido generado por IA puede ser incorrecto.">
            <a:extLst>
              <a:ext uri="{FF2B5EF4-FFF2-40B4-BE49-F238E27FC236}">
                <a16:creationId xmlns:a16="http://schemas.microsoft.com/office/drawing/2014/main" id="{3299E6E5-77B2-4458-A5F5-B3085A8EE2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0194" cy="6949440"/>
          </a:xfrm>
        </p:spPr>
      </p:pic>
    </p:spTree>
    <p:extLst>
      <p:ext uri="{BB962C8B-B14F-4D97-AF65-F5344CB8AC3E}">
        <p14:creationId xmlns:p14="http://schemas.microsoft.com/office/powerpoint/2010/main" val="14516883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Diagrama&#10;&#10;El contenido generado por IA puede ser incorrecto.">
            <a:extLst>
              <a:ext uri="{FF2B5EF4-FFF2-40B4-BE49-F238E27FC236}">
                <a16:creationId xmlns:a16="http://schemas.microsoft.com/office/drawing/2014/main" id="{5C9BAE23-B28C-8CEC-FA4B-5006E96E3D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8353" cy="6976872"/>
          </a:xfrm>
        </p:spPr>
      </p:pic>
    </p:spTree>
    <p:extLst>
      <p:ext uri="{BB962C8B-B14F-4D97-AF65-F5344CB8AC3E}">
        <p14:creationId xmlns:p14="http://schemas.microsoft.com/office/powerpoint/2010/main" val="5355939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7BF369FB-D96F-2473-424F-77C277B8E2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2300" cy="6967728"/>
          </a:xfrm>
        </p:spPr>
      </p:pic>
    </p:spTree>
    <p:extLst>
      <p:ext uri="{BB962C8B-B14F-4D97-AF65-F5344CB8AC3E}">
        <p14:creationId xmlns:p14="http://schemas.microsoft.com/office/powerpoint/2010/main" val="10787928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2C21C5-43BA-C20A-1C92-8126F69F3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596A9849-B371-C9DD-7FC1-B9E24DBC83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4773"/>
          </a:xfrm>
        </p:spPr>
      </p:pic>
    </p:spTree>
    <p:extLst>
      <p:ext uri="{BB962C8B-B14F-4D97-AF65-F5344CB8AC3E}">
        <p14:creationId xmlns:p14="http://schemas.microsoft.com/office/powerpoint/2010/main" val="1393930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Escala de tiempo&#10;&#10;El contenido generado por IA puede ser incorrecto.">
            <a:extLst>
              <a:ext uri="{FF2B5EF4-FFF2-40B4-BE49-F238E27FC236}">
                <a16:creationId xmlns:a16="http://schemas.microsoft.com/office/drawing/2014/main" id="{947E17E3-CD4A-4AB3-F4E4-6078C48A9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151"/>
            <a:ext cx="12192000" cy="694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61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grama&#10;&#10;El contenido generado por IA puede ser incorrecto.">
            <a:extLst>
              <a:ext uri="{FF2B5EF4-FFF2-40B4-BE49-F238E27FC236}">
                <a16:creationId xmlns:a16="http://schemas.microsoft.com/office/drawing/2014/main" id="{4530A3B8-EC6D-D7F8-AA19-F53D9509D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86791"/>
            <a:ext cx="12309085" cy="701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218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Diagrama&#10;&#10;El contenido generado por IA puede ser incorrecto.">
            <a:extLst>
              <a:ext uri="{FF2B5EF4-FFF2-40B4-BE49-F238E27FC236}">
                <a16:creationId xmlns:a16="http://schemas.microsoft.com/office/drawing/2014/main" id="{971BF625-E817-77BA-C37F-1D66534E0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6883" cy="6953250"/>
          </a:xfrm>
        </p:spPr>
      </p:pic>
    </p:spTree>
    <p:extLst>
      <p:ext uri="{BB962C8B-B14F-4D97-AF65-F5344CB8AC3E}">
        <p14:creationId xmlns:p14="http://schemas.microsoft.com/office/powerpoint/2010/main" val="1624427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B7CF0287-DB6F-0AB2-735E-8CA1176540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2492"/>
          </a:xfrm>
        </p:spPr>
      </p:pic>
    </p:spTree>
    <p:extLst>
      <p:ext uri="{BB962C8B-B14F-4D97-AF65-F5344CB8AC3E}">
        <p14:creationId xmlns:p14="http://schemas.microsoft.com/office/powerpoint/2010/main" val="1044475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texto, flor&#10;&#10;El contenido generado por IA puede ser incorrecto.">
            <a:extLst>
              <a:ext uri="{FF2B5EF4-FFF2-40B4-BE49-F238E27FC236}">
                <a16:creationId xmlns:a16="http://schemas.microsoft.com/office/drawing/2014/main" id="{EF8C1A31-96C5-AB98-2258-03968FB573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6883" cy="6953250"/>
          </a:xfrm>
        </p:spPr>
      </p:pic>
    </p:spTree>
    <p:extLst>
      <p:ext uri="{BB962C8B-B14F-4D97-AF65-F5344CB8AC3E}">
        <p14:creationId xmlns:p14="http://schemas.microsoft.com/office/powerpoint/2010/main" val="2290385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Diagrama&#10;&#10;El contenido generado por IA puede ser incorrecto.">
            <a:extLst>
              <a:ext uri="{FF2B5EF4-FFF2-40B4-BE49-F238E27FC236}">
                <a16:creationId xmlns:a16="http://schemas.microsoft.com/office/drawing/2014/main" id="{5FF923C2-5D64-26C7-9BBC-CE46A91ACA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6883" cy="6953250"/>
          </a:xfrm>
        </p:spPr>
      </p:pic>
    </p:spTree>
    <p:extLst>
      <p:ext uri="{BB962C8B-B14F-4D97-AF65-F5344CB8AC3E}">
        <p14:creationId xmlns:p14="http://schemas.microsoft.com/office/powerpoint/2010/main" val="254339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Diagrama&#10;&#10;El contenido generado por IA puede ser incorrecto.">
            <a:extLst>
              <a:ext uri="{FF2B5EF4-FFF2-40B4-BE49-F238E27FC236}">
                <a16:creationId xmlns:a16="http://schemas.microsoft.com/office/drawing/2014/main" id="{0BE87370-94D7-8776-100D-C619D8DE35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0161" cy="6943725"/>
          </a:xfrm>
        </p:spPr>
      </p:pic>
    </p:spTree>
    <p:extLst>
      <p:ext uri="{BB962C8B-B14F-4D97-AF65-F5344CB8AC3E}">
        <p14:creationId xmlns:p14="http://schemas.microsoft.com/office/powerpoint/2010/main" val="32109529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0</Words>
  <Application>Microsoft Office PowerPoint</Application>
  <PresentationFormat>Panorámica</PresentationFormat>
  <Paragraphs>0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2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Fernanda Hernández Orozco</dc:creator>
  <cp:lastModifiedBy>Fernanda Hernández Orozco</cp:lastModifiedBy>
  <cp:revision>3</cp:revision>
  <dcterms:created xsi:type="dcterms:W3CDTF">2025-11-21T22:41:40Z</dcterms:created>
  <dcterms:modified xsi:type="dcterms:W3CDTF">2025-11-21T23:13:41Z</dcterms:modified>
</cp:coreProperties>
</file>